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8" r:id="rId3"/>
    <p:sldId id="267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>
        <p:scale>
          <a:sx n="50" d="100"/>
          <a:sy n="50" d="100"/>
        </p:scale>
        <p:origin x="-109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CB43C3-7242-4734-973F-6F4EA96CEBAC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D95CDB-0DF2-4F90-9607-23DB99EDA8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theodoresworld.net/pics/0609/793rd_MilitaryPoliceBattalionImage20.jpg&amp;imgrefurl=http://www.theodoresworld.net/archives/2009/06/793rd_military_police_battalio.html&amp;usg=__CrluMUyqzL1tbB1Zd6Ngi8mIRC0=&amp;h=324&amp;w=544&amp;sz=58&amp;hl=en&amp;start=26&amp;zoom=1&amp;itbs=1&amp;tbnid=UilAMWwHtmPJfM:&amp;tbnh=79&amp;tbnw=133&amp;prev=/images%3Fq%3Dmilitary%26start%3D20%26hl%3Den%26safe%3Dactive%26sa%3DN%26gbv%3D2%26ndsp%3D20%26tbs%3Disch:1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ond continental congres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458" y="152400"/>
            <a:ext cx="8784167" cy="647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304800"/>
            <a:ext cx="5867400" cy="10128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The Second Continental Congress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486400"/>
            <a:ext cx="5562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By Reid </a:t>
            </a:r>
            <a:r>
              <a:rPr lang="en-US" dirty="0" smtClean="0">
                <a:solidFill>
                  <a:srgbClr val="00B0F0"/>
                </a:solidFill>
              </a:rPr>
              <a:t>K</a:t>
            </a:r>
            <a:r>
              <a:rPr lang="en-US" dirty="0" smtClean="0">
                <a:solidFill>
                  <a:srgbClr val="00B0F0"/>
                </a:solidFill>
              </a:rPr>
              <a:t>irkland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Dates and places of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May 10, 1775 – December 12, 1776, Philadelphia, Pennsylvania</a:t>
            </a:r>
          </a:p>
          <a:p>
            <a:r>
              <a:rPr lang="en-US" dirty="0" smtClean="0"/>
              <a:t>December 20, 1776 – March 4, 1777, Baltimore, Maryland</a:t>
            </a:r>
          </a:p>
          <a:p>
            <a:r>
              <a:rPr lang="en-US" dirty="0" smtClean="0"/>
              <a:t> March 5, 1777 – September 18, 1777, Philadelphia </a:t>
            </a:r>
          </a:p>
          <a:p>
            <a:r>
              <a:rPr lang="en-US" dirty="0" smtClean="0"/>
              <a:t>September 27, 1777 (one day only), Lancaster, Pennsylvania</a:t>
            </a:r>
          </a:p>
          <a:p>
            <a:r>
              <a:rPr lang="en-US" dirty="0" smtClean="0"/>
              <a:t>September 30, 1777 – June 27, 1778, York, Pennsylvania</a:t>
            </a:r>
          </a:p>
          <a:p>
            <a:r>
              <a:rPr lang="en-US" dirty="0" smtClean="0"/>
              <a:t>July 2, 1778 – March 1, 1781, Philadelphia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Declaration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 shown that representatives of the thirteen colonies could come to an agreement on a single vital issue</a:t>
            </a:r>
          </a:p>
          <a:p>
            <a:r>
              <a:rPr lang="en-US" dirty="0" smtClean="0"/>
              <a:t>The problem of how to create an effective union, without creating an overpowering central government </a:t>
            </a:r>
          </a:p>
          <a:p>
            <a:endParaRPr lang="en-US" dirty="0"/>
          </a:p>
        </p:txBody>
      </p:sp>
      <p:pic>
        <p:nvPicPr>
          <p:cNvPr id="3074" name="Picture 2" descr="http://www.friendsacrossamerica.com/decla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62030"/>
            <a:ext cx="4077485" cy="2784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 to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Public celebrations and demonstrations rang out through the colonies among the patriots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</a:rPr>
              <a:t>The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</a:rPr>
              <a:t>Women’s reaction, Abigail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</a:rPr>
              <a:t>Adams took care of her children and the business of the farm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</a:rPr>
              <a:t>Supported independence, championed women’s rights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200" dirty="0" smtClean="0">
              <a:latin typeface="Times New Roman" pitchFamily="18" charset="0"/>
            </a:endParaRPr>
          </a:p>
          <a:p>
            <a:endParaRPr lang="en-US" dirty="0" smtClean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effectLst/>
                <a:latin typeface="Times New Roman" pitchFamily="18" charset="0"/>
              </a:rPr>
              <a:t>Treaty of Paris</a:t>
            </a:r>
            <a:endParaRPr lang="en-US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</a:rPr>
              <a:t>American negotiators (Franklin, Jay, John Adams) sought to advance American interests in lengthy negotiations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800" dirty="0" smtClean="0">
                <a:latin typeface="Times New Roman" pitchFamily="18" charset="0"/>
              </a:rPr>
              <a:t>Original demands were for independence, large territorial concessions (Franklin wanted all of Canada), and fishing rights in North Atlantic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800" dirty="0" smtClean="0">
                <a:latin typeface="Times New Roman" pitchFamily="18" charset="0"/>
              </a:rPr>
              <a:t>Americans feared the French and Spanish would bargain with British at the expense of the U.S.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800" dirty="0" smtClean="0">
                <a:latin typeface="Times New Roman" pitchFamily="18" charset="0"/>
              </a:rPr>
              <a:t> Ignoring the instructions of Congress, they made a separate peace with the British before full negotiations took place</a:t>
            </a:r>
          </a:p>
          <a:p>
            <a:endParaRPr lang="en-US" dirty="0" smtClean="0">
              <a:latin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1026" name="Picture 2" descr="http://legacy.owensboro.kctcs.edu/mmaltby/his108/Treaty%20of%20Paris%20deleg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62100" cy="1712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effectLst/>
              </a:rPr>
              <a:t>Objective </a:t>
            </a:r>
            <a:endParaRPr lang="en-US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 will be able to tell the difference between the first and second continental congress.</a:t>
            </a:r>
          </a:p>
          <a:p>
            <a:r>
              <a:rPr lang="en-US" dirty="0" smtClean="0"/>
              <a:t>The first is The First Continental Congress, which met briefly in Philadelphia in 1774, consisted of 56 delegates from twelve of the Thirteen Colonies that would become the United States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effectLst/>
              </a:rPr>
              <a:t>Objective</a:t>
            </a:r>
            <a:endParaRPr lang="en-US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Second is moderates in the Congress still hoped that the colonies could be reconciled with Great Britain, but a movement towards independence steadily gained ground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Military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Congress assumed control of the army encamped outside of Boston</a:t>
            </a:r>
          </a:p>
          <a:p>
            <a:r>
              <a:rPr lang="en-US" dirty="0" smtClean="0"/>
              <a:t>Congress appointed four majors-general to serve under Washington: </a:t>
            </a:r>
            <a:r>
              <a:rPr lang="en-US" dirty="0" err="1" smtClean="0"/>
              <a:t>Artemas</a:t>
            </a:r>
            <a:r>
              <a:rPr lang="en-US" dirty="0" smtClean="0"/>
              <a:t> Ward, Charles Lee, Philip Schuyler and Israel Putnam</a:t>
            </a:r>
          </a:p>
          <a:p>
            <a:r>
              <a:rPr lang="en-US" dirty="0"/>
              <a:t>T</a:t>
            </a:r>
            <a:r>
              <a:rPr lang="en-US" dirty="0" smtClean="0"/>
              <a:t>he Congress addressed the residents of Canada, hoping to ignite the passions of the French and have the province join America </a:t>
            </a:r>
          </a:p>
          <a:p>
            <a:endParaRPr lang="en-US" dirty="0"/>
          </a:p>
        </p:txBody>
      </p:sp>
      <p:pic>
        <p:nvPicPr>
          <p:cNvPr id="10242" name="Picture 2" descr="http://t0.gstatic.com/images?q=tbn:UilAMWwHtmPJfM: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257800"/>
            <a:ext cx="2694003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Statements of Position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ffer a philosophical justification for its participation in the war</a:t>
            </a:r>
          </a:p>
          <a:p>
            <a:r>
              <a:rPr lang="en-US" dirty="0" smtClean="0"/>
              <a:t>Olive Branch Petition, a statement of abiding loyalty to the king but disapproval of the actions of his ministers and Parliament</a:t>
            </a:r>
          </a:p>
          <a:p>
            <a:r>
              <a:rPr lang="en-US" dirty="0" smtClean="0"/>
              <a:t>The Declaration of the Causes and Necessity of taking up arms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attempted to pay for the conflict by issuing paper certificates and by borrowing from domestic and foreign sources</a:t>
            </a:r>
          </a:p>
          <a:p>
            <a:r>
              <a:rPr lang="en-US" dirty="0" smtClean="0"/>
              <a:t>The effort to raise money for paying soldiers and purchasing arms and supplies remained a problem for much of the war</a:t>
            </a:r>
          </a:p>
          <a:p>
            <a:r>
              <a:rPr lang="en-US" dirty="0" smtClean="0"/>
              <a:t>its state-issued equivalents, depreciated sharply in value and sparked a debilitating inflationary period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Congress lacked the authority to pass binding legislation, but did approve non-binding resolutions</a:t>
            </a:r>
          </a:p>
          <a:p>
            <a:r>
              <a:rPr lang="en-US" dirty="0" smtClean="0"/>
              <a:t>In July 1776, a proposal, the Articles of Confederation, was introduced and sparked lengthy debate before adoption in November 1777; ratification of the Articles by the states was not completed until 1781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Infant political parties began to emerge</a:t>
            </a:r>
          </a:p>
          <a:p>
            <a:r>
              <a:rPr lang="en-US" dirty="0" smtClean="0"/>
              <a:t>The middle states swung from one side to the other, depending on the issue under consideration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weapons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 in 1775 King George presented a speech in which he called on Colonial troops to lay down their weapons</a:t>
            </a:r>
          </a:p>
          <a:p>
            <a:r>
              <a:rPr lang="en-US" smtClean="0"/>
              <a:t>Outside Boston where George Washington now had 15,000 troops to sustain his siege of British troops fortified there, Colonial soldiers responded by burning copies of the King's speech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178</TotalTime>
  <Words>602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Apex</vt:lpstr>
      <vt:lpstr>The Second Continental Congress</vt:lpstr>
      <vt:lpstr>Objective </vt:lpstr>
      <vt:lpstr>Objective</vt:lpstr>
      <vt:lpstr>Military</vt:lpstr>
      <vt:lpstr>Statements of Position</vt:lpstr>
      <vt:lpstr>Financing the War</vt:lpstr>
      <vt:lpstr>Legislation</vt:lpstr>
      <vt:lpstr>Legislation</vt:lpstr>
      <vt:lpstr>No weapons</vt:lpstr>
      <vt:lpstr>Dates and places of sessions</vt:lpstr>
      <vt:lpstr>The Declaration of Independence</vt:lpstr>
      <vt:lpstr>Reactions to independence</vt:lpstr>
      <vt:lpstr>Treaty of Paris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rkirkland85</dc:creator>
  <cp:lastModifiedBy>rkirkland85</cp:lastModifiedBy>
  <cp:revision>23</cp:revision>
  <dcterms:created xsi:type="dcterms:W3CDTF">2010-11-11T13:14:52Z</dcterms:created>
  <dcterms:modified xsi:type="dcterms:W3CDTF">2010-12-03T19:39:40Z</dcterms:modified>
</cp:coreProperties>
</file>